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3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5" r:id="rId50"/>
    <p:sldId id="306" r:id="rId51"/>
    <p:sldId id="303" r:id="rId52"/>
    <p:sldId id="304" r:id="rId53"/>
    <p:sldId id="307" r:id="rId54"/>
    <p:sldId id="308" r:id="rId55"/>
    <p:sldId id="337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9" r:id="rId81"/>
    <p:sldId id="335" r:id="rId82"/>
    <p:sldId id="336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7"/>
  </p:normalViewPr>
  <p:slideViewPr>
    <p:cSldViewPr snapToGrid="0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3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2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4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83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56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39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42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7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3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07C9C-5825-F063-9152-F79BAFC0E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r>
              <a:rPr lang="en-US" sz="8000" dirty="0"/>
              <a:t>Fun </a:t>
            </a:r>
            <a:r>
              <a:rPr lang="en-US" sz="8000" dirty="0" err="1"/>
              <a:t>AcTIVITY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5C732-9D5A-8592-924D-8E2841755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r>
              <a:rPr lang="en-US" dirty="0"/>
              <a:t>Presented By- </a:t>
            </a:r>
            <a:r>
              <a:rPr lang="en-US" dirty="0" err="1"/>
              <a:t>Mrunal</a:t>
            </a:r>
            <a:r>
              <a:rPr lang="en-US" dirty="0"/>
              <a:t> Vilas </a:t>
            </a:r>
            <a:r>
              <a:rPr lang="en-US" dirty="0" err="1"/>
              <a:t>Padalkar</a:t>
            </a:r>
            <a:r>
              <a:rPr lang="en-US" dirty="0"/>
              <a:t>	     Soumyadip Mondal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AE054-6348-1C99-D79F-499314DA0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0" r="2818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4958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Love at first sight</a:t>
            </a:r>
          </a:p>
        </p:txBody>
      </p:sp>
    </p:spTree>
    <p:extLst>
      <p:ext uri="{BB962C8B-B14F-4D97-AF65-F5344CB8AC3E}">
        <p14:creationId xmlns:p14="http://schemas.microsoft.com/office/powerpoint/2010/main" val="1839258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9ECCD-94DE-AC90-5F02-27B0A620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76" y="2227696"/>
            <a:ext cx="6883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07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7AF8C-835B-F4D1-F610-8682AC96F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76" y="2149432"/>
            <a:ext cx="4572000" cy="3937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E464E18-C17A-1C78-1DF4-2F2F2F13644F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AD59BE7E-F4A6-E35A-A9E7-7526DF3E6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1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Balanced Diet</a:t>
            </a:r>
          </a:p>
        </p:txBody>
      </p:sp>
    </p:spTree>
    <p:extLst>
      <p:ext uri="{BB962C8B-B14F-4D97-AF65-F5344CB8AC3E}">
        <p14:creationId xmlns:p14="http://schemas.microsoft.com/office/powerpoint/2010/main" val="228704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CD5483-86C5-8E6E-7984-8CB082A7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726" y="1920372"/>
            <a:ext cx="4889500" cy="4826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6C61C53-A4F1-6719-9097-FE74F065AA93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C8F33C4B-937E-BE73-1253-1F3BC188D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3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Mixed emotions</a:t>
            </a:r>
          </a:p>
        </p:txBody>
      </p:sp>
    </p:spTree>
    <p:extLst>
      <p:ext uri="{BB962C8B-B14F-4D97-AF65-F5344CB8AC3E}">
        <p14:creationId xmlns:p14="http://schemas.microsoft.com/office/powerpoint/2010/main" val="252539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CB811-BD14-321C-D9D5-776C90DA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326" y="1844805"/>
            <a:ext cx="4178300" cy="45212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F20CD39-DF3B-97E0-63C7-9FAA2F78DE5E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194EFC4C-8B9F-4167-A332-435A77EB4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1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First aid</a:t>
            </a:r>
          </a:p>
        </p:txBody>
      </p:sp>
    </p:spTree>
    <p:extLst>
      <p:ext uri="{BB962C8B-B14F-4D97-AF65-F5344CB8AC3E}">
        <p14:creationId xmlns:p14="http://schemas.microsoft.com/office/powerpoint/2010/main" val="2420571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A58F5-4F88-2AA4-7771-0FFEE8A2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776" y="2538307"/>
            <a:ext cx="3581400" cy="3467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5E0EFD2-662E-2633-1237-97C5E4762133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24A6F779-AE87-679E-885F-932ACBE17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Food for thought</a:t>
            </a:r>
          </a:p>
        </p:txBody>
      </p:sp>
    </p:spTree>
    <p:extLst>
      <p:ext uri="{BB962C8B-B14F-4D97-AF65-F5344CB8AC3E}">
        <p14:creationId xmlns:p14="http://schemas.microsoft.com/office/powerpoint/2010/main" val="3980923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AD4F3-3D89-CD99-E422-111ABFF83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26" y="2341457"/>
            <a:ext cx="3721100" cy="3860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BC61E02-4812-036A-01C3-193D6087DB31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34FF3B48-9946-6F6F-3798-0B44563CCD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2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02BC-E284-DABD-329C-E6930FAD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Activity-1: visual puzzles</a:t>
            </a:r>
          </a:p>
        </p:txBody>
      </p:sp>
      <p:pic>
        <p:nvPicPr>
          <p:cNvPr id="2050" name="Picture 2" descr="Puzzle pieces concept green minimal icon Vector Image">
            <a:extLst>
              <a:ext uri="{FF2B5EF4-FFF2-40B4-BE49-F238E27FC236}">
                <a16:creationId xmlns:a16="http://schemas.microsoft.com/office/drawing/2014/main" id="{8DD9D55A-0881-6C63-B6F8-F74840EBF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4" b="14113"/>
          <a:stretch/>
        </p:blipFill>
        <p:spPr bwMode="auto">
          <a:xfrm>
            <a:off x="3274888" y="2143496"/>
            <a:ext cx="5642223" cy="44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51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Out of the blue</a:t>
            </a:r>
          </a:p>
        </p:txBody>
      </p:sp>
    </p:spTree>
    <p:extLst>
      <p:ext uri="{BB962C8B-B14F-4D97-AF65-F5344CB8AC3E}">
        <p14:creationId xmlns:p14="http://schemas.microsoft.com/office/powerpoint/2010/main" val="3701774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4C24A-BB5D-97C0-B5CB-D89B343A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76" y="2155260"/>
            <a:ext cx="3835400" cy="4000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2CF5AD5-E87C-FC7B-8313-CD5FAC7D133B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2DD9EF5B-48A6-21A6-D6E7-576528DD6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9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Bird’s eye view</a:t>
            </a:r>
          </a:p>
        </p:txBody>
      </p:sp>
    </p:spTree>
    <p:extLst>
      <p:ext uri="{BB962C8B-B14F-4D97-AF65-F5344CB8AC3E}">
        <p14:creationId xmlns:p14="http://schemas.microsoft.com/office/powerpoint/2010/main" val="245671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72BB6-FF07-6C61-7E87-1A8DA4077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376" y="2265975"/>
            <a:ext cx="3886200" cy="3860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6A91E8-B5A1-70BC-2E27-F01C1ADBB9A5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2FCD9B85-5DBC-F0E3-C4E2-4B66E4A5A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7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Scrambled eggs</a:t>
            </a:r>
          </a:p>
        </p:txBody>
      </p:sp>
    </p:spTree>
    <p:extLst>
      <p:ext uri="{BB962C8B-B14F-4D97-AF65-F5344CB8AC3E}">
        <p14:creationId xmlns:p14="http://schemas.microsoft.com/office/powerpoint/2010/main" val="193943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F9050-F98A-B2CF-6C4B-196E89F0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526" y="2297007"/>
            <a:ext cx="3771900" cy="39497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DA7029F-8C30-1F6E-1D33-99E132C0C920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0CD8E19C-07AA-B54C-CC86-C820EE7E4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3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Once in a blue moon</a:t>
            </a:r>
          </a:p>
        </p:txBody>
      </p:sp>
    </p:spTree>
    <p:extLst>
      <p:ext uri="{BB962C8B-B14F-4D97-AF65-F5344CB8AC3E}">
        <p14:creationId xmlns:p14="http://schemas.microsoft.com/office/powerpoint/2010/main" val="49602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BA507-A979-EC75-BCE1-8F242DE4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76" y="2144300"/>
            <a:ext cx="3683000" cy="37719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79C42C3-5896-0642-F555-68561ABAD275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8B6D320F-6B1D-AF1B-D6EC-BC6F07B2E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6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 err="1"/>
              <a:t>Missunderstood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309843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23C57-A493-AB95-9A94-FFB7CFB0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976" y="2055813"/>
            <a:ext cx="4191000" cy="46609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E6801D-A5F5-A4E5-B5AF-C1688A375DF0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BA093C20-4BA8-CD8B-80FB-D08A55E6D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3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1BDD11-4CA9-6ABD-5C7B-8F979F16D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3" t="4266" r="3191" b="5370"/>
          <a:stretch/>
        </p:blipFill>
        <p:spPr>
          <a:xfrm>
            <a:off x="2743200" y="2279737"/>
            <a:ext cx="6989523" cy="39361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630699-34A3-CB05-E89B-901AA3561B7C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Watch">
            <a:extLst>
              <a:ext uri="{FF2B5EF4-FFF2-40B4-BE49-F238E27FC236}">
                <a16:creationId xmlns:a16="http://schemas.microsoft.com/office/drawing/2014/main" id="{AB32C735-56DE-F178-A134-133EA6EE7D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Top secret</a:t>
            </a:r>
          </a:p>
        </p:txBody>
      </p:sp>
    </p:spTree>
    <p:extLst>
      <p:ext uri="{BB962C8B-B14F-4D97-AF65-F5344CB8AC3E}">
        <p14:creationId xmlns:p14="http://schemas.microsoft.com/office/powerpoint/2010/main" val="724754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55F4F-2FCE-C187-26F6-B2C6E277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726" y="2055813"/>
            <a:ext cx="4127500" cy="42037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5310D0C-50EC-B3D4-8776-E2F74B6B43A0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2CA6C754-B8A2-EECD-C0BC-CC81C8D124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Crystal clear</a:t>
            </a:r>
          </a:p>
        </p:txBody>
      </p:sp>
    </p:spTree>
    <p:extLst>
      <p:ext uri="{BB962C8B-B14F-4D97-AF65-F5344CB8AC3E}">
        <p14:creationId xmlns:p14="http://schemas.microsoft.com/office/powerpoint/2010/main" val="2556901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F7EED-E7CB-0A6B-F288-8B1F9C417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126" y="2124075"/>
            <a:ext cx="4330700" cy="4368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BAC6EA0-1B96-499A-2D42-966110F294FE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3574F910-5B30-23BE-B90A-1BEBF1EE9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6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Square Root</a:t>
            </a:r>
          </a:p>
        </p:txBody>
      </p:sp>
    </p:spTree>
    <p:extLst>
      <p:ext uri="{BB962C8B-B14F-4D97-AF65-F5344CB8AC3E}">
        <p14:creationId xmlns:p14="http://schemas.microsoft.com/office/powerpoint/2010/main" val="926700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A487F-A263-9079-6A38-391B5A0F1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26" y="2364810"/>
            <a:ext cx="3898900" cy="3581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7EAE8EC-8C8B-9C1E-512E-0D505AB6E992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atch">
            <a:extLst>
              <a:ext uri="{FF2B5EF4-FFF2-40B4-BE49-F238E27FC236}">
                <a16:creationId xmlns:a16="http://schemas.microsoft.com/office/drawing/2014/main" id="{51587EDD-CE75-0E5E-B235-3E0ED54E07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Feel free</a:t>
            </a:r>
          </a:p>
        </p:txBody>
      </p:sp>
    </p:spTree>
    <p:extLst>
      <p:ext uri="{BB962C8B-B14F-4D97-AF65-F5344CB8AC3E}">
        <p14:creationId xmlns:p14="http://schemas.microsoft.com/office/powerpoint/2010/main" val="781181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B9635-0877-144C-2B38-C8E0B734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726" y="2251205"/>
            <a:ext cx="3873500" cy="3708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2C25359-2F04-EBD9-0D2E-7CB84C9F1B92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271349B4-E65B-53E3-FA6B-10067CAAD5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Eye shadow</a:t>
            </a:r>
          </a:p>
        </p:txBody>
      </p:sp>
    </p:spTree>
    <p:extLst>
      <p:ext uri="{BB962C8B-B14F-4D97-AF65-F5344CB8AC3E}">
        <p14:creationId xmlns:p14="http://schemas.microsoft.com/office/powerpoint/2010/main" val="6627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C5143-FE12-EFF2-F907-62865999D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76" y="2301309"/>
            <a:ext cx="3683000" cy="3708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907CDF-DEA7-3A28-559F-75B2A4189844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5F9C17DC-FA1E-3836-3C5E-AD389D3911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006CA-2955-C503-DD19-FAE6AC97A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	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Coffee Break</a:t>
            </a:r>
          </a:p>
        </p:txBody>
      </p:sp>
    </p:spTree>
    <p:extLst>
      <p:ext uri="{BB962C8B-B14F-4D97-AF65-F5344CB8AC3E}">
        <p14:creationId xmlns:p14="http://schemas.microsoft.com/office/powerpoint/2010/main" val="13418243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Hidden meaning</a:t>
            </a:r>
          </a:p>
        </p:txBody>
      </p:sp>
    </p:spTree>
    <p:extLst>
      <p:ext uri="{BB962C8B-B14F-4D97-AF65-F5344CB8AC3E}">
        <p14:creationId xmlns:p14="http://schemas.microsoft.com/office/powerpoint/2010/main" val="2879695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27944-DCCB-B85D-CCC9-AC5D8C464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26" y="2238853"/>
            <a:ext cx="3848100" cy="3683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44CC385-7658-3A6A-03B0-5AF118BEAA00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1E632F51-C7A5-976D-2000-823BE1BA00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Working overtime</a:t>
            </a:r>
          </a:p>
        </p:txBody>
      </p:sp>
    </p:spTree>
    <p:extLst>
      <p:ext uri="{BB962C8B-B14F-4D97-AF65-F5344CB8AC3E}">
        <p14:creationId xmlns:p14="http://schemas.microsoft.com/office/powerpoint/2010/main" val="376059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F81E8-DD5C-6BC6-DD22-94C40106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76" y="2335107"/>
            <a:ext cx="3632200" cy="38735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DE4678-F3F5-0D7E-98C3-82F44CD09417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8596FC43-9D11-52AD-15D2-A37D97C26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Time is money</a:t>
            </a:r>
          </a:p>
        </p:txBody>
      </p:sp>
    </p:spTree>
    <p:extLst>
      <p:ext uri="{BB962C8B-B14F-4D97-AF65-F5344CB8AC3E}">
        <p14:creationId xmlns:p14="http://schemas.microsoft.com/office/powerpoint/2010/main" val="3531276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F9CD4-8C50-1617-4B09-BB259A70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76" y="2332904"/>
            <a:ext cx="3632200" cy="3556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FD53E28-DB7C-4F92-E5D9-B7DEA45C4883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34EEB01C-4631-F1B7-38D6-76DE6E0BC8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Kingpin</a:t>
            </a:r>
          </a:p>
        </p:txBody>
      </p:sp>
    </p:spTree>
    <p:extLst>
      <p:ext uri="{BB962C8B-B14F-4D97-AF65-F5344CB8AC3E}">
        <p14:creationId xmlns:p14="http://schemas.microsoft.com/office/powerpoint/2010/main" val="488970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A6AD0-0599-A944-CB59-F5FF9D6B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676" y="2452419"/>
            <a:ext cx="3403600" cy="33782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3A20D75-0A62-53D3-B62D-64780AA09006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63923BBE-6001-6F79-1954-EE3E698745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One in a million</a:t>
            </a:r>
          </a:p>
        </p:txBody>
      </p:sp>
    </p:spTree>
    <p:extLst>
      <p:ext uri="{BB962C8B-B14F-4D97-AF65-F5344CB8AC3E}">
        <p14:creationId xmlns:p14="http://schemas.microsoft.com/office/powerpoint/2010/main" val="4283181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10832-B17A-CB6D-655A-AA9D695DA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76" y="2055813"/>
            <a:ext cx="3429000" cy="3403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1A90903-095A-60EE-760D-A6628E0EF1AE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41BA4C57-7029-C6D8-CD8A-529658CCC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1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24670-C288-CAC7-1626-32B937400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5" t="5013" r="4158" b="7464"/>
          <a:stretch/>
        </p:blipFill>
        <p:spPr>
          <a:xfrm>
            <a:off x="2455101" y="2275269"/>
            <a:ext cx="7202466" cy="38316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B35A328-B25B-BF0A-A461-A4702A3269C0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atch">
            <a:extLst>
              <a:ext uri="{FF2B5EF4-FFF2-40B4-BE49-F238E27FC236}">
                <a16:creationId xmlns:a16="http://schemas.microsoft.com/office/drawing/2014/main" id="{3AB50642-7FFA-6E18-37CA-687BDC489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2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Live in peace</a:t>
            </a:r>
          </a:p>
        </p:txBody>
      </p:sp>
    </p:spTree>
    <p:extLst>
      <p:ext uri="{BB962C8B-B14F-4D97-AF65-F5344CB8AC3E}">
        <p14:creationId xmlns:p14="http://schemas.microsoft.com/office/powerpoint/2010/main" val="2140326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6E1DF-26F5-9768-EA58-A687DCF2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526" y="2055813"/>
            <a:ext cx="3517900" cy="34163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EAC30E1-8FC9-9102-115F-AFD54075430F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0F4A882E-A74C-0688-DCBF-916E9CD75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6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You are fired!!!</a:t>
            </a:r>
          </a:p>
        </p:txBody>
      </p:sp>
    </p:spTree>
    <p:extLst>
      <p:ext uri="{BB962C8B-B14F-4D97-AF65-F5344CB8AC3E}">
        <p14:creationId xmlns:p14="http://schemas.microsoft.com/office/powerpoint/2010/main" val="2939116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F410D-46A5-BDBA-7915-FE11BBC8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76" y="2413495"/>
            <a:ext cx="3429000" cy="3479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FD2DC8D-F41B-BED0-E106-49472CF07B4C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atch">
            <a:extLst>
              <a:ext uri="{FF2B5EF4-FFF2-40B4-BE49-F238E27FC236}">
                <a16:creationId xmlns:a16="http://schemas.microsoft.com/office/drawing/2014/main" id="{C344E5B8-99A4-ABE9-DBE4-EA63E98D1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1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Making ends meet</a:t>
            </a:r>
          </a:p>
        </p:txBody>
      </p:sp>
    </p:spTree>
    <p:extLst>
      <p:ext uri="{BB962C8B-B14F-4D97-AF65-F5344CB8AC3E}">
        <p14:creationId xmlns:p14="http://schemas.microsoft.com/office/powerpoint/2010/main" val="3379405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582F-743D-D048-3315-A1853B73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Activity-2: Guess the movie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52A2-55BA-A10B-C7F8-93D154425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9694686" cy="3740252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026" name="Picture 2" descr="Movie Camera Images | Free Photos, PNG Stickers, Wallpapers ...">
            <a:extLst>
              <a:ext uri="{FF2B5EF4-FFF2-40B4-BE49-F238E27FC236}">
                <a16:creationId xmlns:a16="http://schemas.microsoft.com/office/drawing/2014/main" id="{04716E0B-1C91-414D-68BC-87A8C6F4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110" y="2178765"/>
            <a:ext cx="4055780" cy="405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9291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A434A-B71A-B539-0051-E508BB7C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89" y="2022390"/>
            <a:ext cx="6911973" cy="447048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37AF178-3435-6F89-8820-778FE014C575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atch">
            <a:extLst>
              <a:ext uri="{FF2B5EF4-FFF2-40B4-BE49-F238E27FC236}">
                <a16:creationId xmlns:a16="http://schemas.microsoft.com/office/drawing/2014/main" id="{8A6323E0-6439-21C0-33C4-50DB2EF617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1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Ice Age</a:t>
            </a:r>
          </a:p>
        </p:txBody>
      </p:sp>
    </p:spTree>
    <p:extLst>
      <p:ext uri="{BB962C8B-B14F-4D97-AF65-F5344CB8AC3E}">
        <p14:creationId xmlns:p14="http://schemas.microsoft.com/office/powerpoint/2010/main" val="4064893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4C68E-37BF-830E-44C4-DDE60B0CB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58"/>
          <a:stretch/>
        </p:blipFill>
        <p:spPr>
          <a:xfrm>
            <a:off x="2932176" y="2098675"/>
            <a:ext cx="6188073" cy="43942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85C2F3B-59EF-51CC-FBBD-6976AFB4086F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95A2B0BE-7218-FC5F-0E3F-2CF3461524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9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Wall-E</a:t>
            </a:r>
          </a:p>
        </p:txBody>
      </p:sp>
    </p:spTree>
    <p:extLst>
      <p:ext uri="{BB962C8B-B14F-4D97-AF65-F5344CB8AC3E}">
        <p14:creationId xmlns:p14="http://schemas.microsoft.com/office/powerpoint/2010/main" val="280410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Read between the lines</a:t>
            </a:r>
          </a:p>
        </p:txBody>
      </p:sp>
    </p:spTree>
    <p:extLst>
      <p:ext uri="{BB962C8B-B14F-4D97-AF65-F5344CB8AC3E}">
        <p14:creationId xmlns:p14="http://schemas.microsoft.com/office/powerpoint/2010/main" val="1676726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movie/Actor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4DE26-820F-B152-71A9-241CC190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45" y="2055813"/>
            <a:ext cx="4257261" cy="436135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DC96CA3-4E66-60A7-D753-AB7584192ED5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F0538C2A-58CE-640F-0BFB-83F227C5B6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 err="1"/>
              <a:t>Tere</a:t>
            </a:r>
            <a:r>
              <a:rPr lang="en-US" sz="8000" dirty="0"/>
              <a:t> Naam/ Salman Khan</a:t>
            </a:r>
          </a:p>
        </p:txBody>
      </p:sp>
    </p:spTree>
    <p:extLst>
      <p:ext uri="{BB962C8B-B14F-4D97-AF65-F5344CB8AC3E}">
        <p14:creationId xmlns:p14="http://schemas.microsoft.com/office/powerpoint/2010/main" val="4259617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9270F-AC4D-355F-D56C-D225FD567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8" y="2209839"/>
            <a:ext cx="5820583" cy="41624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851A724-C3FD-6B68-5D9A-E0DA83C4652A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4E929CD9-4DFC-AB8B-F592-97688A39A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7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 err="1"/>
              <a:t>Chak</a:t>
            </a:r>
            <a:r>
              <a:rPr lang="en-US" sz="8000" dirty="0"/>
              <a:t> De India!</a:t>
            </a:r>
          </a:p>
        </p:txBody>
      </p:sp>
    </p:spTree>
    <p:extLst>
      <p:ext uri="{BB962C8B-B14F-4D97-AF65-F5344CB8AC3E}">
        <p14:creationId xmlns:p14="http://schemas.microsoft.com/office/powerpoint/2010/main" val="1250274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movie/Actor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7BAD1-17D8-CADC-629B-2694C072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326" y="2195407"/>
            <a:ext cx="3670300" cy="41529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1F644D-9F3A-CBD9-6319-171EA540DF03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4F4063AF-5B61-7B28-9A51-D58184370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Ghajini/Aamir Khan</a:t>
            </a:r>
          </a:p>
        </p:txBody>
      </p:sp>
    </p:spTree>
    <p:extLst>
      <p:ext uri="{BB962C8B-B14F-4D97-AF65-F5344CB8AC3E}">
        <p14:creationId xmlns:p14="http://schemas.microsoft.com/office/powerpoint/2010/main" val="2053173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movie/ACTOR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D63EA-CFF8-1F17-5ADC-085D999A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576" y="2170007"/>
            <a:ext cx="5003800" cy="42037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8E4C14D-3E16-01BD-1478-678F98E0D3A9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DE62DBD5-1D8E-BA59-DD35-8404D934E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 err="1"/>
              <a:t>Raab</a:t>
            </a:r>
            <a:r>
              <a:rPr lang="en-US" sz="8000" dirty="0"/>
              <a:t> Ne Bana Di Jodi/Shahrukh Khan</a:t>
            </a:r>
          </a:p>
        </p:txBody>
      </p:sp>
    </p:spTree>
    <p:extLst>
      <p:ext uri="{BB962C8B-B14F-4D97-AF65-F5344CB8AC3E}">
        <p14:creationId xmlns:p14="http://schemas.microsoft.com/office/powerpoint/2010/main" val="2547387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B0FC-DEA3-1465-0A43-E1B6C466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571" y="1944002"/>
            <a:ext cx="4018858" cy="466502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85FCDAF-AF80-05E7-68CD-7FD26AB0F596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atch">
            <a:extLst>
              <a:ext uri="{FF2B5EF4-FFF2-40B4-BE49-F238E27FC236}">
                <a16:creationId xmlns:a16="http://schemas.microsoft.com/office/drawing/2014/main" id="{460F8540-9888-6D2F-4EBB-F5CA58139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Chennai Express</a:t>
            </a:r>
          </a:p>
        </p:txBody>
      </p:sp>
    </p:spTree>
    <p:extLst>
      <p:ext uri="{BB962C8B-B14F-4D97-AF65-F5344CB8AC3E}">
        <p14:creationId xmlns:p14="http://schemas.microsoft.com/office/powerpoint/2010/main" val="2053260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C747C-5BC5-7342-C022-BC803F41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686" y="1807968"/>
            <a:ext cx="5819580" cy="492777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8BA14C1-FCF6-65EB-52CE-CC421F4E54F4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03A3D7B6-061D-642F-F326-1C3D2EDF8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2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5BDB0-2DC1-70C5-ACF7-EDA0581B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46" y="2055813"/>
            <a:ext cx="3816307" cy="425908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52DFE8-8214-D785-6FAD-BABC785118DB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3515CE2B-1BD5-6650-050E-4A141448C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Life Of Pi</a:t>
            </a:r>
          </a:p>
        </p:txBody>
      </p:sp>
    </p:spTree>
    <p:extLst>
      <p:ext uri="{BB962C8B-B14F-4D97-AF65-F5344CB8AC3E}">
        <p14:creationId xmlns:p14="http://schemas.microsoft.com/office/powerpoint/2010/main" val="2204783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F15E2-52A7-EBD3-41CA-F3F13202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357" y="1992374"/>
            <a:ext cx="4414238" cy="455896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DC6F6E3-3812-C9EB-6D69-B30CEF43BF2E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atch">
            <a:extLst>
              <a:ext uri="{FF2B5EF4-FFF2-40B4-BE49-F238E27FC236}">
                <a16:creationId xmlns:a16="http://schemas.microsoft.com/office/drawing/2014/main" id="{2C36FCA9-2F6C-2A0B-E0D4-4A4759147B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Titanic</a:t>
            </a:r>
          </a:p>
        </p:txBody>
      </p:sp>
    </p:spTree>
    <p:extLst>
      <p:ext uri="{BB962C8B-B14F-4D97-AF65-F5344CB8AC3E}">
        <p14:creationId xmlns:p14="http://schemas.microsoft.com/office/powerpoint/2010/main" val="260510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3B186-6C98-9354-A92B-806D5708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94" y="1921866"/>
            <a:ext cx="4050764" cy="469998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EEAB7D-4F82-35F2-D72D-2E4C86682FF4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A29A0BB3-8067-1A9B-036A-CC9F76855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4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Finding Nemo</a:t>
            </a:r>
          </a:p>
        </p:txBody>
      </p:sp>
    </p:spTree>
    <p:extLst>
      <p:ext uri="{BB962C8B-B14F-4D97-AF65-F5344CB8AC3E}">
        <p14:creationId xmlns:p14="http://schemas.microsoft.com/office/powerpoint/2010/main" val="26597234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movie/Actor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99450-EC95-62EC-B1BE-FFDE77DC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653" y="2484829"/>
            <a:ext cx="4223645" cy="38556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DAC01D5-B9BB-92A7-BB88-E76C52B42027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atch">
            <a:extLst>
              <a:ext uri="{FF2B5EF4-FFF2-40B4-BE49-F238E27FC236}">
                <a16:creationId xmlns:a16="http://schemas.microsoft.com/office/drawing/2014/main" id="{7895146E-59A5-C7DD-2489-F852BBCBB4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5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 err="1"/>
              <a:t>Baashha</a:t>
            </a:r>
            <a:r>
              <a:rPr lang="en-US" sz="8000" dirty="0"/>
              <a:t>/Rajnikanth</a:t>
            </a:r>
          </a:p>
        </p:txBody>
      </p:sp>
    </p:spTree>
    <p:extLst>
      <p:ext uri="{BB962C8B-B14F-4D97-AF65-F5344CB8AC3E}">
        <p14:creationId xmlns:p14="http://schemas.microsoft.com/office/powerpoint/2010/main" val="22060231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err="1"/>
              <a:t>GuesS</a:t>
            </a:r>
            <a:r>
              <a:rPr lang="en-US" sz="6600" dirty="0"/>
              <a:t> the movie/Actor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EDDDD-DD56-7B8A-41A7-50670641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59" y="2055813"/>
            <a:ext cx="3119633" cy="459513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EBADE24-F101-CB65-383C-29F936B8B3EF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EB316DAB-7768-FA3E-A822-63F9067A6B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4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Hera </a:t>
            </a:r>
            <a:r>
              <a:rPr lang="en-US" sz="8000" dirty="0" err="1"/>
              <a:t>Pheri</a:t>
            </a:r>
            <a:r>
              <a:rPr lang="en-US" sz="8000" dirty="0"/>
              <a:t>/</a:t>
            </a:r>
            <a:r>
              <a:rPr lang="en-US" sz="8000" dirty="0" err="1"/>
              <a:t>Akshay</a:t>
            </a:r>
            <a:r>
              <a:rPr lang="en-US" sz="8000" dirty="0"/>
              <a:t> Kumar</a:t>
            </a:r>
          </a:p>
        </p:txBody>
      </p:sp>
    </p:spTree>
    <p:extLst>
      <p:ext uri="{BB962C8B-B14F-4D97-AF65-F5344CB8AC3E}">
        <p14:creationId xmlns:p14="http://schemas.microsoft.com/office/powerpoint/2010/main" val="36548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39FB48-EDF2-45AF-7F5D-69594815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8000" dirty="0"/>
              <a:t>Broken Promise</a:t>
            </a:r>
          </a:p>
        </p:txBody>
      </p:sp>
    </p:spTree>
    <p:extLst>
      <p:ext uri="{BB962C8B-B14F-4D97-AF65-F5344CB8AC3E}">
        <p14:creationId xmlns:p14="http://schemas.microsoft.com/office/powerpoint/2010/main" val="32327540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CF25-8A3B-AF0C-68FD-18F83045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Activity-3: SPOT the Mistake</a:t>
            </a:r>
          </a:p>
        </p:txBody>
      </p:sp>
      <p:pic>
        <p:nvPicPr>
          <p:cNvPr id="3074" name="Picture 2" descr="630 Magnifying Glass Mistake Stock Photos - Free &amp; Royalty ...">
            <a:extLst>
              <a:ext uri="{FF2B5EF4-FFF2-40B4-BE49-F238E27FC236}">
                <a16:creationId xmlns:a16="http://schemas.microsoft.com/office/drawing/2014/main" id="{60102F57-FA97-E891-CC96-7B0F8D61F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83" y="2532744"/>
            <a:ext cx="5013034" cy="333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22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EFB66-CA4E-8B07-32DC-679A500C9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110" y="2218376"/>
            <a:ext cx="4150731" cy="410696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870A9E0-23D7-245A-8526-D6D4720ADAF9}"/>
              </a:ext>
            </a:extLst>
          </p:cNvPr>
          <p:cNvSpPr/>
          <p:nvPr/>
        </p:nvSpPr>
        <p:spPr>
          <a:xfrm>
            <a:off x="10122822" y="464136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Watch">
            <a:extLst>
              <a:ext uri="{FF2B5EF4-FFF2-40B4-BE49-F238E27FC236}">
                <a16:creationId xmlns:a16="http://schemas.microsoft.com/office/drawing/2014/main" id="{B413CABB-CD50-8EEB-4BA5-BDFE1DBF9E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9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D2DCC-3304-EF2A-7FCD-5A6FBB112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714" y="2055813"/>
            <a:ext cx="4514571" cy="43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07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48598-668D-12AA-A065-69B23353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287" y="2055813"/>
            <a:ext cx="5817425" cy="463794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EF8B120-35CE-4772-A797-161A87256525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9C72DBD4-24CC-9A9D-9F08-1B8BBFB28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10FDC-0F86-C312-F563-0C0ECFD80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53" y="1939899"/>
            <a:ext cx="5248046" cy="46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71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5A501-94EA-1D8F-4959-75E6A42F7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444" y="2259550"/>
            <a:ext cx="6177112" cy="40790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B2BBA32-FF1B-BE14-D2F2-468E6563C11B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CD20C45E-C482-F0F5-DA82-BE9BE60C8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DB52F-E3B4-530A-060A-D9B54339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27" y="2160979"/>
            <a:ext cx="6203946" cy="41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238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2B25B-42B6-0192-9372-D795C4A5F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359" y="2055813"/>
            <a:ext cx="5748233" cy="44499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BE99A9B-1818-2100-280C-7DC001F64A3D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AC998350-3E46-F0A7-3107-12150CA7F7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A785E1-1F8C-B2DE-F0F3-5C6F40578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74" y="2055813"/>
            <a:ext cx="5870451" cy="452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208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846E25-4D50-0E00-A058-01205FE5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83" y="1918068"/>
            <a:ext cx="4130234" cy="457480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6C0BD37-8999-EE0F-8408-D348AB66DE20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FB04D240-E865-4C47-A8CC-9B7FCC039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puzzles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0E622-33DE-ACDF-BA5D-FAC58CDA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376" y="1903307"/>
            <a:ext cx="5156200" cy="47371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EBF7EC-C03C-9591-B952-944FFAD24082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9ECC2A48-8041-4736-650B-43C6DC2323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529A4-28BF-3A94-345F-B9FF5AEB6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93" y="2055813"/>
            <a:ext cx="3777226" cy="45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16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58E06-8E35-AE00-E131-33AEBF09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148" y="1966738"/>
            <a:ext cx="3704656" cy="461023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E0A5208-3CAD-FC34-74E5-0B07DFBC357D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A32C0085-BF96-B648-727A-0328695412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9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4064C-3EFF-116D-FC05-D6062746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014" y="1916341"/>
            <a:ext cx="3869971" cy="48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64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DD620-21F6-F1A2-F0F8-B6CB4A889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577" y="2055813"/>
            <a:ext cx="3806845" cy="439197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13926E4-FB47-1670-3DDC-181E7713C82F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D3979847-3B07-99FF-6918-D1AFC9A304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091F8-CBCE-CA92-3D69-629250D8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37" y="2098783"/>
            <a:ext cx="3753277" cy="45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436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22CF9-DE0A-7954-914D-12C8A67D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875" y="2238169"/>
            <a:ext cx="4751202" cy="383583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F9DCB0C-F40C-2008-1BD7-FF71D3B62847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45A40691-6995-A726-223D-2FB5E9638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8B393C-259E-8157-DA01-7F8FAAC3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85" y="2092858"/>
            <a:ext cx="5457229" cy="44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8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44971-B8D7-4949-02C7-2A3322CB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372" y="2291056"/>
            <a:ext cx="5002207" cy="396160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13CC9E5-178C-7B47-AA2F-B6E843DBBEBB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2B93D41F-6BEF-D9CF-64B6-A8BD8E122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Answer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2AF5C-F34E-3F3C-68D0-9A8664029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156" y="2313357"/>
            <a:ext cx="5125688" cy="41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2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C18C78"/>
          </a:solidFill>
          <a:ln w="38100" cap="rnd">
            <a:solidFill>
              <a:srgbClr val="C18C7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2A6C-21A3-0682-2D40-7D4EE05D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/>
              <a:t>SPOT THE MISTAKE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8B2CB-57F4-DE34-2C8E-9595CDA5B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8"/>
          <a:stretch/>
        </p:blipFill>
        <p:spPr>
          <a:xfrm>
            <a:off x="2671084" y="2322407"/>
            <a:ext cx="6846784" cy="38989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E234C13-57B4-E25D-C676-1964C20A8D73}"/>
              </a:ext>
            </a:extLst>
          </p:cNvPr>
          <p:cNvSpPr/>
          <p:nvPr/>
        </p:nvSpPr>
        <p:spPr>
          <a:xfrm>
            <a:off x="10122822" y="439752"/>
            <a:ext cx="783602" cy="7672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Watch">
            <a:extLst>
              <a:ext uri="{FF2B5EF4-FFF2-40B4-BE49-F238E27FC236}">
                <a16:creationId xmlns:a16="http://schemas.microsoft.com/office/drawing/2014/main" id="{943A94F3-C684-7534-7A0C-236DA8242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742" t="4069" r="27152" b="22639"/>
          <a:stretch/>
        </p:blipFill>
        <p:spPr>
          <a:xfrm>
            <a:off x="10079967" y="-21729"/>
            <a:ext cx="869311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3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4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22363C"/>
      </a:dk2>
      <a:lt2>
        <a:srgbClr val="E2E6E8"/>
      </a:lt2>
      <a:accent1>
        <a:srgbClr val="C18C78"/>
      </a:accent1>
      <a:accent2>
        <a:srgbClr val="CC9099"/>
      </a:accent2>
      <a:accent3>
        <a:srgbClr val="B19F77"/>
      </a:accent3>
      <a:accent4>
        <a:srgbClr val="6DAFA2"/>
      </a:accent4>
      <a:accent5>
        <a:srgbClr val="70ACBC"/>
      </a:accent5>
      <a:accent6>
        <a:srgbClr val="7893C1"/>
      </a:accent6>
      <a:hlink>
        <a:srgbClr val="5E8A9B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284</Words>
  <Application>Microsoft Macintosh PowerPoint</Application>
  <PresentationFormat>Widescreen</PresentationFormat>
  <Paragraphs>216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4" baseType="lpstr">
      <vt:lpstr>Arial</vt:lpstr>
      <vt:lpstr>The Hand Bold</vt:lpstr>
      <vt:lpstr>The Serif Hand Black</vt:lpstr>
      <vt:lpstr>SketchyVTI</vt:lpstr>
      <vt:lpstr>Fun AcTIVITY</vt:lpstr>
      <vt:lpstr>Activity-1: visual puzzles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puzzles</vt:lpstr>
      <vt:lpstr>Answer</vt:lpstr>
      <vt:lpstr>Activity-2: Guess the movie</vt:lpstr>
      <vt:lpstr>GuesS the movie</vt:lpstr>
      <vt:lpstr>Answer</vt:lpstr>
      <vt:lpstr>GuesS the movie</vt:lpstr>
      <vt:lpstr>Answer</vt:lpstr>
      <vt:lpstr>GuesS the movie/Actor</vt:lpstr>
      <vt:lpstr>Answer</vt:lpstr>
      <vt:lpstr>GuesS the movie</vt:lpstr>
      <vt:lpstr>Answer</vt:lpstr>
      <vt:lpstr>GuesS the movie/Actor</vt:lpstr>
      <vt:lpstr>Answer</vt:lpstr>
      <vt:lpstr>GuesS the movie/ACTOR</vt:lpstr>
      <vt:lpstr>Answer</vt:lpstr>
      <vt:lpstr>GuesS the movie</vt:lpstr>
      <vt:lpstr>Answer</vt:lpstr>
      <vt:lpstr>GuesS the movie</vt:lpstr>
      <vt:lpstr>Answer</vt:lpstr>
      <vt:lpstr>GuesS the movie</vt:lpstr>
      <vt:lpstr>Answer</vt:lpstr>
      <vt:lpstr>GuesS the movie</vt:lpstr>
      <vt:lpstr>Answer</vt:lpstr>
      <vt:lpstr>GuesS the movie/Actor</vt:lpstr>
      <vt:lpstr>Answer</vt:lpstr>
      <vt:lpstr>GuesS the movie/Actor</vt:lpstr>
      <vt:lpstr>Answer</vt:lpstr>
      <vt:lpstr>Activity-3: SPOT the Mistake</vt:lpstr>
      <vt:lpstr>SPOT THE MISTAKE</vt:lpstr>
      <vt:lpstr>Answer</vt:lpstr>
      <vt:lpstr>SPOT THE MISTAKE</vt:lpstr>
      <vt:lpstr>Answer</vt:lpstr>
      <vt:lpstr>SPOT THE MISTAKE</vt:lpstr>
      <vt:lpstr>Answer</vt:lpstr>
      <vt:lpstr>SPOT THE MISTAKE</vt:lpstr>
      <vt:lpstr>Answer</vt:lpstr>
      <vt:lpstr>SPOT THE MISTAKE</vt:lpstr>
      <vt:lpstr>Answer</vt:lpstr>
      <vt:lpstr>SPOT THE MISTAKE</vt:lpstr>
      <vt:lpstr>Answer</vt:lpstr>
      <vt:lpstr>SPOT THE MISTAKE</vt:lpstr>
      <vt:lpstr>Answer</vt:lpstr>
      <vt:lpstr>SPOT THE MISTAKE</vt:lpstr>
      <vt:lpstr>Answer</vt:lpstr>
      <vt:lpstr>SPOT THE MISTAKE</vt:lpstr>
      <vt:lpstr>Answer</vt:lpstr>
      <vt:lpstr>SPOT THE MISTAKE</vt:lpstr>
      <vt:lpstr>Answer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AcTIVITY</dc:title>
  <dc:creator>SOUMYADIP MONDAL 19BCE2107</dc:creator>
  <cp:lastModifiedBy>SOUMYADIP MONDAL 19BCE2107</cp:lastModifiedBy>
  <cp:revision>7</cp:revision>
  <dcterms:created xsi:type="dcterms:W3CDTF">2024-05-12T10:36:27Z</dcterms:created>
  <dcterms:modified xsi:type="dcterms:W3CDTF">2024-05-15T13:58:40Z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2024-05-12T12:12:21Z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03023d3f-072b-49b9-98bf-9ad88ca3985c</vt:lpwstr>
  </property>
  <property fmtid="{D5CDD505-2E9C-101B-9397-08002B2CF9AE}" pid="7" name="MSIP_Label_defa4170-0d19-0005-0004-bc88714345d2_ActionId">
    <vt:lpwstr>e7983146-60a9-442c-8d4f-25fa1f2025a3</vt:lpwstr>
  </property>
  <property fmtid="{D5CDD505-2E9C-101B-9397-08002B2CF9AE}" pid="8" name="MSIP_Label_defa4170-0d19-0005-0004-bc88714345d2_ContentBits">
    <vt:lpwstr>0</vt:lpwstr>
  </property>
</Properties>
</file>